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64" r:id="rId4"/>
    <p:sldId id="263" r:id="rId5"/>
    <p:sldId id="262" r:id="rId6"/>
    <p:sldId id="261" r:id="rId7"/>
    <p:sldId id="269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755"/>
  </p:normalViewPr>
  <p:slideViewPr>
    <p:cSldViewPr snapToGrid="0" snapToObjects="1">
      <p:cViewPr>
        <p:scale>
          <a:sx n="86" d="100"/>
          <a:sy n="86" d="100"/>
        </p:scale>
        <p:origin x="-7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0EB9-0D49-DC49-9780-B61D6A8B94D0}" type="datetimeFigureOut">
              <a:rPr lang="en-US" smtClean="0"/>
              <a:t>3/4/16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0FD8B-3460-5942-A50C-17E45F7F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19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0EB9-0D49-DC49-9780-B61D6A8B94D0}" type="datetimeFigureOut">
              <a:rPr lang="en-US" smtClean="0"/>
              <a:t>3/4/16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0FD8B-3460-5942-A50C-17E45F7F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5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0EB9-0D49-DC49-9780-B61D6A8B94D0}" type="datetimeFigureOut">
              <a:rPr lang="en-US" smtClean="0"/>
              <a:t>3/4/16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0FD8B-3460-5942-A50C-17E45F7F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7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0EB9-0D49-DC49-9780-B61D6A8B94D0}" type="datetimeFigureOut">
              <a:rPr lang="en-US" smtClean="0"/>
              <a:t>3/4/16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0FD8B-3460-5942-A50C-17E45F7F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44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0EB9-0D49-DC49-9780-B61D6A8B94D0}" type="datetimeFigureOut">
              <a:rPr lang="en-US" smtClean="0"/>
              <a:t>3/4/16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0FD8B-3460-5942-A50C-17E45F7F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5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0EB9-0D49-DC49-9780-B61D6A8B94D0}" type="datetimeFigureOut">
              <a:rPr lang="en-US" smtClean="0"/>
              <a:t>3/4/16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0FD8B-3460-5942-A50C-17E45F7F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13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0EB9-0D49-DC49-9780-B61D6A8B94D0}" type="datetimeFigureOut">
              <a:rPr lang="en-US" smtClean="0"/>
              <a:t>3/4/16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0FD8B-3460-5942-A50C-17E45F7F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68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0EB9-0D49-DC49-9780-B61D6A8B94D0}" type="datetimeFigureOut">
              <a:rPr lang="en-US" smtClean="0"/>
              <a:t>3/4/16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0FD8B-3460-5942-A50C-17E45F7F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28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0EB9-0D49-DC49-9780-B61D6A8B94D0}" type="datetimeFigureOut">
              <a:rPr lang="en-US" smtClean="0"/>
              <a:t>3/4/16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0FD8B-3460-5942-A50C-17E45F7F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21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0EB9-0D49-DC49-9780-B61D6A8B94D0}" type="datetimeFigureOut">
              <a:rPr lang="en-US" smtClean="0"/>
              <a:t>3/4/16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0FD8B-3460-5942-A50C-17E45F7F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4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0EB9-0D49-DC49-9780-B61D6A8B94D0}" type="datetimeFigureOut">
              <a:rPr lang="en-US" smtClean="0"/>
              <a:t>3/4/16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0FD8B-3460-5942-A50C-17E45F7F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0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80EB9-0D49-DC49-9780-B61D6A8B94D0}" type="datetimeFigureOut">
              <a:rPr lang="en-US" smtClean="0"/>
              <a:t>3/4/16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0FD8B-3460-5942-A50C-17E45F7F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44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1.jp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764" y="5257800"/>
            <a:ext cx="2812472" cy="1476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763"/>
            <a:ext cx="6888808" cy="558323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0" y="38655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latin typeface="Century Gothic" charset="0"/>
                <a:ea typeface="Century Gothic" charset="0"/>
                <a:cs typeface="Century Gothic" charset="0"/>
              </a:rPr>
              <a:t>LATE.ly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450892" y="3157935"/>
            <a:ext cx="7290216" cy="1655762"/>
          </a:xfrm>
        </p:spPr>
        <p:txBody>
          <a:bodyPr>
            <a:normAutofit/>
          </a:bodyPr>
          <a:lstStyle/>
          <a:p>
            <a:endParaRPr lang="en-US" sz="4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84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4129"/>
            <a:ext cx="12192000" cy="804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3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764" y="5257800"/>
            <a:ext cx="2812472" cy="147654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79291" y="523357"/>
            <a:ext cx="9758597" cy="56464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Good morning!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663" y="923109"/>
            <a:ext cx="7654178" cy="5201115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809362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764" y="5257800"/>
            <a:ext cx="2812472" cy="14765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15" y="402459"/>
            <a:ext cx="8001000" cy="45085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9009515" y="2126388"/>
            <a:ext cx="26412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Our app integrate the simplicity of design while still retaining the complexities </a:t>
            </a:r>
            <a:endParaRPr lang="en-US" sz="2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764" y="5257800"/>
            <a:ext cx="2812472" cy="147654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72509" y="2266950"/>
            <a:ext cx="2270235" cy="1457216"/>
          </a:xfrm>
          <a:effectLst/>
        </p:spPr>
        <p:txBody>
          <a:bodyPr>
            <a:normAutofit/>
          </a:bodyPr>
          <a:lstStyle/>
          <a:p>
            <a:pPr algn="r"/>
            <a:r>
              <a:rPr lang="en-US" sz="2400" dirty="0" smtClean="0"/>
              <a:t>Information at a glance. Soft and pleasant user experience.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726" y="723900"/>
            <a:ext cx="8128000" cy="45339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676313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764" y="5257800"/>
            <a:ext cx="2812472" cy="147654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8727" y="-105349"/>
            <a:ext cx="9401503" cy="105327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entury Gothic" charset="0"/>
                <a:ea typeface="Century Gothic" charset="0"/>
                <a:cs typeface="Century Gothic" charset="0"/>
              </a:rPr>
              <a:t>Social Interactions!</a:t>
            </a:r>
            <a:endParaRPr lang="en-US" sz="4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77479" y="5556963"/>
            <a:ext cx="9144000" cy="1655762"/>
          </a:xfrm>
        </p:spPr>
        <p:txBody>
          <a:bodyPr/>
          <a:lstStyle/>
          <a:p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Y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ou’ll want to share with friends. 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76" y="1097510"/>
            <a:ext cx="6464808" cy="4309872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174287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79291" y="523357"/>
            <a:ext cx="9758597" cy="564644"/>
          </a:xfrm>
        </p:spPr>
        <p:txBody>
          <a:bodyPr>
            <a:normAutofit fontScale="90000"/>
          </a:bodyPr>
          <a:lstStyle/>
          <a:p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6" y="-149902"/>
            <a:ext cx="11137692" cy="7208562"/>
          </a:xfrm>
          <a:prstGeom prst="rect">
            <a:avLst/>
          </a:prstGeom>
          <a:effectLst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1535858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764" y="5257800"/>
            <a:ext cx="2812472" cy="1476547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5565227" y="1096428"/>
            <a:ext cx="0" cy="46035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349061" y="3382686"/>
            <a:ext cx="643233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9013" y="5407572"/>
            <a:ext cx="46712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Gothic" charset="0"/>
                <a:ea typeface="Century Gothic" charset="0"/>
                <a:cs typeface="Century Gothic" charset="0"/>
              </a:rPr>
              <a:t>High value at no cost to users!</a:t>
            </a: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6" b="-515"/>
          <a:stretch/>
        </p:blipFill>
        <p:spPr>
          <a:xfrm>
            <a:off x="3957144" y="1208639"/>
            <a:ext cx="1379354" cy="9349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95" y="1825609"/>
            <a:ext cx="1412749" cy="14656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4" b="16239"/>
          <a:stretch/>
        </p:blipFill>
        <p:spPr>
          <a:xfrm>
            <a:off x="8929567" y="2923524"/>
            <a:ext cx="1030573" cy="7355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40" y="136196"/>
            <a:ext cx="806972" cy="8069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570" y="2365867"/>
            <a:ext cx="840437" cy="84043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638" y="2439938"/>
            <a:ext cx="745949" cy="7459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36" y="1047664"/>
            <a:ext cx="1392274" cy="13922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66" y="2617852"/>
            <a:ext cx="639164" cy="61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38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764" y="5257800"/>
            <a:ext cx="2812472" cy="147654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LATE.LY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65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</TotalTime>
  <Words>46</Words>
  <Application>Microsoft Macintosh PowerPoint</Application>
  <PresentationFormat>Widescreen</PresentationFormat>
  <Paragraphs>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Century Gothic</vt:lpstr>
      <vt:lpstr>Arial</vt:lpstr>
      <vt:lpstr>Office Theme</vt:lpstr>
      <vt:lpstr>PowerPoint Presentation</vt:lpstr>
      <vt:lpstr>PowerPoint Presentation</vt:lpstr>
      <vt:lpstr>Good morning!</vt:lpstr>
      <vt:lpstr>PowerPoint Presentation</vt:lpstr>
      <vt:lpstr>Information at a glance. Soft and pleasant user experience.</vt:lpstr>
      <vt:lpstr>Social Interactions!</vt:lpstr>
      <vt:lpstr>PowerPoint Presentation</vt:lpstr>
      <vt:lpstr>PowerPoint Presentation</vt:lpstr>
      <vt:lpstr>LATE.LY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Development Presents</dc:title>
  <dc:creator>Chris Shum</dc:creator>
  <cp:lastModifiedBy>Chris Shum</cp:lastModifiedBy>
  <cp:revision>9</cp:revision>
  <dcterms:created xsi:type="dcterms:W3CDTF">2016-03-04T20:52:50Z</dcterms:created>
  <dcterms:modified xsi:type="dcterms:W3CDTF">2016-03-05T18:45:10Z</dcterms:modified>
</cp:coreProperties>
</file>